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2" r:id="rId4"/>
    <p:sldId id="260" r:id="rId5"/>
    <p:sldId id="263" r:id="rId6"/>
    <p:sldId id="261"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FD1A33-0CBD-4ED0-A5A4-173AC49FA4E5}" v="14" dt="2025-09-13T19:53:09.2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67" autoAdjust="0"/>
    <p:restoredTop sz="94733"/>
  </p:normalViewPr>
  <p:slideViewPr>
    <p:cSldViewPr snapToGrid="0">
      <p:cViewPr varScale="1">
        <p:scale>
          <a:sx n="98" d="100"/>
          <a:sy n="98" d="100"/>
        </p:scale>
        <p:origin x="84"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ime Ishimwe" userId="20409d21708a7210" providerId="LiveId" clId="{4A67A478-5691-4132-8174-3437EDDF1774}"/>
    <pc:docChg chg="custSel addSld delSld modSld">
      <pc:chgData name="Aime Ishimwe" userId="20409d21708a7210" providerId="LiveId" clId="{4A67A478-5691-4132-8174-3437EDDF1774}" dt="2025-09-13T19:53:27.940" v="39" actId="47"/>
      <pc:docMkLst>
        <pc:docMk/>
      </pc:docMkLst>
      <pc:sldChg chg="del">
        <pc:chgData name="Aime Ishimwe" userId="20409d21708a7210" providerId="LiveId" clId="{4A67A478-5691-4132-8174-3437EDDF1774}" dt="2025-09-13T19:53:27.940" v="39" actId="47"/>
        <pc:sldMkLst>
          <pc:docMk/>
          <pc:sldMk cId="2877805" sldId="257"/>
        </pc:sldMkLst>
      </pc:sldChg>
      <pc:sldChg chg="modSp">
        <pc:chgData name="Aime Ishimwe" userId="20409d21708a7210" providerId="LiveId" clId="{4A67A478-5691-4132-8174-3437EDDF1774}" dt="2025-09-13T19:49:37.312" v="0"/>
        <pc:sldMkLst>
          <pc:docMk/>
          <pc:sldMk cId="2311588699" sldId="259"/>
        </pc:sldMkLst>
        <pc:spChg chg="mod">
          <ac:chgData name="Aime Ishimwe" userId="20409d21708a7210" providerId="LiveId" clId="{4A67A478-5691-4132-8174-3437EDDF1774}" dt="2025-09-13T19:49:37.312" v="0"/>
          <ac:spMkLst>
            <pc:docMk/>
            <pc:sldMk cId="2311588699" sldId="259"/>
            <ac:spMk id="3" creationId="{913CC845-3E76-88AE-187E-BCD0AC744035}"/>
          </ac:spMkLst>
        </pc:spChg>
      </pc:sldChg>
      <pc:sldChg chg="modSp mod">
        <pc:chgData name="Aime Ishimwe" userId="20409d21708a7210" providerId="LiveId" clId="{4A67A478-5691-4132-8174-3437EDDF1774}" dt="2025-09-13T19:50:32.521" v="18" actId="113"/>
        <pc:sldMkLst>
          <pc:docMk/>
          <pc:sldMk cId="2123383228" sldId="260"/>
        </pc:sldMkLst>
        <pc:spChg chg="mod">
          <ac:chgData name="Aime Ishimwe" userId="20409d21708a7210" providerId="LiveId" clId="{4A67A478-5691-4132-8174-3437EDDF1774}" dt="2025-09-13T19:50:32.521" v="18" actId="113"/>
          <ac:spMkLst>
            <pc:docMk/>
            <pc:sldMk cId="2123383228" sldId="260"/>
            <ac:spMk id="3" creationId="{6B140BB2-C6C6-5D43-56CA-35CDB7E37B47}"/>
          </ac:spMkLst>
        </pc:spChg>
      </pc:sldChg>
      <pc:sldChg chg="addSp modSp mod">
        <pc:chgData name="Aime Ishimwe" userId="20409d21708a7210" providerId="LiveId" clId="{4A67A478-5691-4132-8174-3437EDDF1774}" dt="2025-09-13T19:51:54.376" v="31" actId="1076"/>
        <pc:sldMkLst>
          <pc:docMk/>
          <pc:sldMk cId="36065037" sldId="261"/>
        </pc:sldMkLst>
        <pc:spChg chg="mod">
          <ac:chgData name="Aime Ishimwe" userId="20409d21708a7210" providerId="LiveId" clId="{4A67A478-5691-4132-8174-3437EDDF1774}" dt="2025-09-13T19:51:27.651" v="26" actId="20577"/>
          <ac:spMkLst>
            <pc:docMk/>
            <pc:sldMk cId="36065037" sldId="261"/>
            <ac:spMk id="3" creationId="{46BD62BE-4163-2DC0-4507-653905FFDB85}"/>
          </ac:spMkLst>
        </pc:spChg>
        <pc:spChg chg="add">
          <ac:chgData name="Aime Ishimwe" userId="20409d21708a7210" providerId="LiveId" clId="{4A67A478-5691-4132-8174-3437EDDF1774}" dt="2025-09-13T19:50:58.722" v="20"/>
          <ac:spMkLst>
            <pc:docMk/>
            <pc:sldMk cId="36065037" sldId="261"/>
            <ac:spMk id="4" creationId="{B514C9AE-C12E-6223-651B-976A89C9E9B5}"/>
          </ac:spMkLst>
        </pc:spChg>
        <pc:spChg chg="add mod">
          <ac:chgData name="Aime Ishimwe" userId="20409d21708a7210" providerId="LiveId" clId="{4A67A478-5691-4132-8174-3437EDDF1774}" dt="2025-09-13T19:51:54.376" v="31" actId="1076"/>
          <ac:spMkLst>
            <pc:docMk/>
            <pc:sldMk cId="36065037" sldId="261"/>
            <ac:spMk id="5" creationId="{4C1309EA-A018-47E9-C68C-417C1215C382}"/>
          </ac:spMkLst>
        </pc:spChg>
      </pc:sldChg>
      <pc:sldChg chg="modSp mod">
        <pc:chgData name="Aime Ishimwe" userId="20409d21708a7210" providerId="LiveId" clId="{4A67A478-5691-4132-8174-3437EDDF1774}" dt="2025-09-13T19:50:09.577" v="15" actId="113"/>
        <pc:sldMkLst>
          <pc:docMk/>
          <pc:sldMk cId="1326967865" sldId="262"/>
        </pc:sldMkLst>
        <pc:spChg chg="mod">
          <ac:chgData name="Aime Ishimwe" userId="20409d21708a7210" providerId="LiveId" clId="{4A67A478-5691-4132-8174-3437EDDF1774}" dt="2025-09-13T19:50:09.577" v="15" actId="113"/>
          <ac:spMkLst>
            <pc:docMk/>
            <pc:sldMk cId="1326967865" sldId="262"/>
            <ac:spMk id="3" creationId="{AE383C03-C9DD-0719-740E-4878C571DEF8}"/>
          </ac:spMkLst>
        </pc:spChg>
      </pc:sldChg>
      <pc:sldChg chg="modSp">
        <pc:chgData name="Aime Ishimwe" userId="20409d21708a7210" providerId="LiveId" clId="{4A67A478-5691-4132-8174-3437EDDF1774}" dt="2025-09-13T19:50:42.335" v="19"/>
        <pc:sldMkLst>
          <pc:docMk/>
          <pc:sldMk cId="555190645" sldId="263"/>
        </pc:sldMkLst>
        <pc:spChg chg="mod">
          <ac:chgData name="Aime Ishimwe" userId="20409d21708a7210" providerId="LiveId" clId="{4A67A478-5691-4132-8174-3437EDDF1774}" dt="2025-09-13T19:50:42.335" v="19"/>
          <ac:spMkLst>
            <pc:docMk/>
            <pc:sldMk cId="555190645" sldId="263"/>
            <ac:spMk id="3" creationId="{C297A7B0-5C6C-FD55-82F3-C327A8472C5C}"/>
          </ac:spMkLst>
        </pc:spChg>
      </pc:sldChg>
      <pc:sldChg chg="addSp delSp modSp new mod setBg modAnim">
        <pc:chgData name="Aime Ishimwe" userId="20409d21708a7210" providerId="LiveId" clId="{4A67A478-5691-4132-8174-3437EDDF1774}" dt="2025-09-13T19:53:20.598" v="38" actId="26606"/>
        <pc:sldMkLst>
          <pc:docMk/>
          <pc:sldMk cId="3825900097" sldId="264"/>
        </pc:sldMkLst>
        <pc:spChg chg="mod">
          <ac:chgData name="Aime Ishimwe" userId="20409d21708a7210" providerId="LiveId" clId="{4A67A478-5691-4132-8174-3437EDDF1774}" dt="2025-09-13T19:53:20.598" v="38" actId="26606"/>
          <ac:spMkLst>
            <pc:docMk/>
            <pc:sldMk cId="3825900097" sldId="264"/>
            <ac:spMk id="2" creationId="{1EE7C99B-988A-FB22-4067-8CBE0D32F1EB}"/>
          </ac:spMkLst>
        </pc:spChg>
        <pc:spChg chg="del">
          <ac:chgData name="Aime Ishimwe" userId="20409d21708a7210" providerId="LiveId" clId="{4A67A478-5691-4132-8174-3437EDDF1774}" dt="2025-09-13T19:53:09.263" v="37"/>
          <ac:spMkLst>
            <pc:docMk/>
            <pc:sldMk cId="3825900097" sldId="264"/>
            <ac:spMk id="3" creationId="{DDA85B45-0BDF-87C8-61E1-C909B91D92C1}"/>
          </ac:spMkLst>
        </pc:spChg>
        <pc:spChg chg="add">
          <ac:chgData name="Aime Ishimwe" userId="20409d21708a7210" providerId="LiveId" clId="{4A67A478-5691-4132-8174-3437EDDF1774}" dt="2025-09-13T19:53:20.598" v="38" actId="26606"/>
          <ac:spMkLst>
            <pc:docMk/>
            <pc:sldMk cId="3825900097" sldId="264"/>
            <ac:spMk id="9" creationId="{D12DDE76-C203-4047-9998-63900085B5E8}"/>
          </ac:spMkLst>
        </pc:spChg>
        <pc:picChg chg="add mod">
          <ac:chgData name="Aime Ishimwe" userId="20409d21708a7210" providerId="LiveId" clId="{4A67A478-5691-4132-8174-3437EDDF1774}" dt="2025-09-13T19:53:20.598" v="38" actId="26606"/>
          <ac:picMkLst>
            <pc:docMk/>
            <pc:sldMk cId="3825900097" sldId="264"/>
            <ac:picMk id="4" creationId="{CFAB63D0-794B-5040-74A7-5D9EF89D02B3}"/>
          </ac:picMkLst>
        </pc:picChg>
      </pc:sldChg>
    </pc:docChg>
  </pc:docChgLst>
</pc:chgInfo>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FA77B-DA33-028D-E32B-FB0DDF7E309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8596E564-6D1F-FFC4-56B1-4795C28A89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E92C200C-2B89-59A8-F2AD-474C5219ECE1}"/>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5" name="Footer Placeholder 4">
            <a:extLst>
              <a:ext uri="{FF2B5EF4-FFF2-40B4-BE49-F238E27FC236}">
                <a16:creationId xmlns:a16="http://schemas.microsoft.com/office/drawing/2014/main" id="{87C31294-B591-4412-4D5A-573D3DECFF92}"/>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767AEFC6-6372-452C-9BB4-47768EA91527}"/>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3137648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415DA-36F5-3EA5-A7CB-95877B3D9490}"/>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047D1704-5309-1A3E-A5BD-E614C0F315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967A00E8-4FEA-9253-2AA3-45EF49F9CF2E}"/>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5" name="Footer Placeholder 4">
            <a:extLst>
              <a:ext uri="{FF2B5EF4-FFF2-40B4-BE49-F238E27FC236}">
                <a16:creationId xmlns:a16="http://schemas.microsoft.com/office/drawing/2014/main" id="{9F98B540-920B-1FD5-47DA-27F5AA338EEA}"/>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E4466BA3-19C3-7F7B-62E9-F5C2FBB85867}"/>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4203560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0725C8-B845-348F-0C48-71F779C0CB4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E4014BA3-974F-9DEA-4A6A-C6BEEA6B65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7A064906-EEB0-B3EF-3DA1-D14A503CAA52}"/>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5" name="Footer Placeholder 4">
            <a:extLst>
              <a:ext uri="{FF2B5EF4-FFF2-40B4-BE49-F238E27FC236}">
                <a16:creationId xmlns:a16="http://schemas.microsoft.com/office/drawing/2014/main" id="{8AC299DE-8E9D-C747-5E85-BA68D2BC2557}"/>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FC2CA928-6B0D-4078-54A6-5B0FFE3FD208}"/>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3211025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2528E-39E7-F161-D2C8-AB331788AD1D}"/>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B59D2269-E53F-FE31-046D-C4E5163E2A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60509DC2-2ABA-8553-BF48-58F92D5B1DB0}"/>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5" name="Footer Placeholder 4">
            <a:extLst>
              <a:ext uri="{FF2B5EF4-FFF2-40B4-BE49-F238E27FC236}">
                <a16:creationId xmlns:a16="http://schemas.microsoft.com/office/drawing/2014/main" id="{24C063C1-B420-FE4B-9F71-50CEFD456FDF}"/>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F3B85C50-1F02-6AAA-7A35-792CA06A13A8}"/>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4001424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4191A-33BE-F80F-3F16-A5EED57218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1076CC97-5645-CCB3-209A-B239BE85649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73048D5-A0D7-5A45-4F41-518FEFE579F0}"/>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5" name="Footer Placeholder 4">
            <a:extLst>
              <a:ext uri="{FF2B5EF4-FFF2-40B4-BE49-F238E27FC236}">
                <a16:creationId xmlns:a16="http://schemas.microsoft.com/office/drawing/2014/main" id="{0D284AD5-89CB-FDF5-8262-CB0DEDB5E569}"/>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5AE65C4F-086B-88D6-5CB2-8AB3260FC206}"/>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1754477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9F719-6737-0A0E-0518-33701E02053D}"/>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A646E793-C0F5-9B2D-4C2E-5776C682E7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E4670B27-5506-3589-D688-24B652ABAD5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16270BF4-37E0-9A77-141D-79C15F8533BC}"/>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6" name="Footer Placeholder 5">
            <a:extLst>
              <a:ext uri="{FF2B5EF4-FFF2-40B4-BE49-F238E27FC236}">
                <a16:creationId xmlns:a16="http://schemas.microsoft.com/office/drawing/2014/main" id="{64824C44-194E-A193-0E3C-F2BFA06AD15A}"/>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F6BA8989-56FE-6722-67AF-2167AC6943A2}"/>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2299541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0D9E9-DFD6-2601-0C2D-02A3EF71D818}"/>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D49C8255-3091-79D1-EFD5-844A87CF55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6A55B85-37A8-D968-DAB9-01D8F0E726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4BB4D6B3-4A5C-A68A-6003-D67713C250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79C6BE-651C-3B5F-D6C2-57725608E2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11619C85-7EE2-9383-0C24-E5D654424745}"/>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8" name="Footer Placeholder 7">
            <a:extLst>
              <a:ext uri="{FF2B5EF4-FFF2-40B4-BE49-F238E27FC236}">
                <a16:creationId xmlns:a16="http://schemas.microsoft.com/office/drawing/2014/main" id="{175D3FDF-0BD0-213A-C070-ED3F314DA101}"/>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2DC20A65-A968-EACD-412D-1ED7C3F78F61}"/>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17541312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610A8-5F26-602C-48D3-58335BB0CEDE}"/>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E5AF5627-F113-2D6E-39FD-6AC03145B168}"/>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4" name="Footer Placeholder 3">
            <a:extLst>
              <a:ext uri="{FF2B5EF4-FFF2-40B4-BE49-F238E27FC236}">
                <a16:creationId xmlns:a16="http://schemas.microsoft.com/office/drawing/2014/main" id="{68F3FA86-C779-4D71-C0C1-719F2B019EC1}"/>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08CD7D0B-1C53-DEBA-B862-C738EBB2E542}"/>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1286746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CB7D05-DBA4-9DAF-2115-AA8D925B9D97}"/>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3" name="Footer Placeholder 2">
            <a:extLst>
              <a:ext uri="{FF2B5EF4-FFF2-40B4-BE49-F238E27FC236}">
                <a16:creationId xmlns:a16="http://schemas.microsoft.com/office/drawing/2014/main" id="{BDFB635F-8652-F08A-D737-B333A7D29546}"/>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E8DC3C02-DA19-CDB0-24C4-75B0C77C1289}"/>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3575027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2FC49-B8E1-DA7E-393C-01454FABAF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95511E20-B94E-88F9-710C-59B0104149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A066ED8E-97AD-4ECA-103D-4C77C3ED69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CE5203-4CEB-CCA2-512F-E777B010A257}"/>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6" name="Footer Placeholder 5">
            <a:extLst>
              <a:ext uri="{FF2B5EF4-FFF2-40B4-BE49-F238E27FC236}">
                <a16:creationId xmlns:a16="http://schemas.microsoft.com/office/drawing/2014/main" id="{41EE23CB-B2E1-524C-297C-A08919AE6D1E}"/>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73190E82-1175-EE82-F808-B4A332249432}"/>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744228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7762B-87BC-C653-82AB-5F978FF2D0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3DE84804-7295-8DBA-87C6-8DD60A4713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718195F9-97BB-9C27-D2BE-AEA797E555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B2E69E-B2F8-C6C0-2103-B1946F512A13}"/>
              </a:ext>
            </a:extLst>
          </p:cNvPr>
          <p:cNvSpPr>
            <a:spLocks noGrp="1"/>
          </p:cNvSpPr>
          <p:nvPr>
            <p:ph type="dt" sz="half" idx="10"/>
          </p:nvPr>
        </p:nvSpPr>
        <p:spPr/>
        <p:txBody>
          <a:bodyPr/>
          <a:lstStyle/>
          <a:p>
            <a:fld id="{69B84A3D-B8E6-4640-9E7A-8CE3F4346B60}" type="datetimeFigureOut">
              <a:rPr lang="en-ZA" smtClean="0"/>
              <a:t>2025/09/13</a:t>
            </a:fld>
            <a:endParaRPr lang="en-ZA"/>
          </a:p>
        </p:txBody>
      </p:sp>
      <p:sp>
        <p:nvSpPr>
          <p:cNvPr id="6" name="Footer Placeholder 5">
            <a:extLst>
              <a:ext uri="{FF2B5EF4-FFF2-40B4-BE49-F238E27FC236}">
                <a16:creationId xmlns:a16="http://schemas.microsoft.com/office/drawing/2014/main" id="{63840358-3BC5-68A8-5532-8A6C7F6AD056}"/>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780D861B-218D-8346-2401-6B920CF63A29}"/>
              </a:ext>
            </a:extLst>
          </p:cNvPr>
          <p:cNvSpPr>
            <a:spLocks noGrp="1"/>
          </p:cNvSpPr>
          <p:nvPr>
            <p:ph type="sldNum" sz="quarter" idx="12"/>
          </p:nvPr>
        </p:nvSpPr>
        <p:spPr/>
        <p:txBody>
          <a:bodyPr/>
          <a:lstStyle/>
          <a:p>
            <a:fld id="{12C0073A-FE47-44D4-B743-4C0D7425B012}" type="slidenum">
              <a:rPr lang="en-ZA" smtClean="0"/>
              <a:t>‹#›</a:t>
            </a:fld>
            <a:endParaRPr lang="en-ZA"/>
          </a:p>
        </p:txBody>
      </p:sp>
    </p:spTree>
    <p:extLst>
      <p:ext uri="{BB962C8B-B14F-4D97-AF65-F5344CB8AC3E}">
        <p14:creationId xmlns:p14="http://schemas.microsoft.com/office/powerpoint/2010/main" val="1099063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7E594B-B23B-B710-D28B-D7E7CBB803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7175B4F1-16E7-A0A6-5AE5-799E2691AD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A3132100-7B86-874D-B686-3D0A77E482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9B84A3D-B8E6-4640-9E7A-8CE3F4346B60}" type="datetimeFigureOut">
              <a:rPr lang="en-ZA" smtClean="0"/>
              <a:t>2025/09/13</a:t>
            </a:fld>
            <a:endParaRPr lang="en-ZA"/>
          </a:p>
        </p:txBody>
      </p:sp>
      <p:sp>
        <p:nvSpPr>
          <p:cNvPr id="5" name="Footer Placeholder 4">
            <a:extLst>
              <a:ext uri="{FF2B5EF4-FFF2-40B4-BE49-F238E27FC236}">
                <a16:creationId xmlns:a16="http://schemas.microsoft.com/office/drawing/2014/main" id="{0C407D27-B83E-3073-D66C-702C1CB605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ZA"/>
          </a:p>
        </p:txBody>
      </p:sp>
      <p:sp>
        <p:nvSpPr>
          <p:cNvPr id="6" name="Slide Number Placeholder 5">
            <a:extLst>
              <a:ext uri="{FF2B5EF4-FFF2-40B4-BE49-F238E27FC236}">
                <a16:creationId xmlns:a16="http://schemas.microsoft.com/office/drawing/2014/main" id="{6E4B4568-453E-A25F-763E-A263AC75E2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2C0073A-FE47-44D4-B743-4C0D7425B012}" type="slidenum">
              <a:rPr lang="en-ZA" smtClean="0"/>
              <a:t>‹#›</a:t>
            </a:fld>
            <a:endParaRPr lang="en-ZA"/>
          </a:p>
        </p:txBody>
      </p:sp>
    </p:spTree>
    <p:extLst>
      <p:ext uri="{BB962C8B-B14F-4D97-AF65-F5344CB8AC3E}">
        <p14:creationId xmlns:p14="http://schemas.microsoft.com/office/powerpoint/2010/main" val="3684731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E567F-E1FF-A5E6-C218-AE3A037FCAA1}"/>
              </a:ext>
            </a:extLst>
          </p:cNvPr>
          <p:cNvSpPr>
            <a:spLocks noGrp="1"/>
          </p:cNvSpPr>
          <p:nvPr>
            <p:ph type="ctrTitle"/>
          </p:nvPr>
        </p:nvSpPr>
        <p:spPr/>
        <p:txBody>
          <a:bodyPr/>
          <a:lstStyle/>
          <a:p>
            <a:r>
              <a:rPr lang="en-GB" dirty="0"/>
              <a:t>BudgetIQ</a:t>
            </a:r>
          </a:p>
        </p:txBody>
      </p:sp>
      <p:sp>
        <p:nvSpPr>
          <p:cNvPr id="3" name="Subtitle 2">
            <a:extLst>
              <a:ext uri="{FF2B5EF4-FFF2-40B4-BE49-F238E27FC236}">
                <a16:creationId xmlns:a16="http://schemas.microsoft.com/office/drawing/2014/main" id="{FD6593F1-BFC2-7E95-F59A-509B091B1490}"/>
              </a:ext>
            </a:extLst>
          </p:cNvPr>
          <p:cNvSpPr>
            <a:spLocks noGrp="1"/>
          </p:cNvSpPr>
          <p:nvPr>
            <p:ph type="subTitle" idx="1"/>
          </p:nvPr>
        </p:nvSpPr>
        <p:spPr/>
        <p:txBody>
          <a:bodyPr>
            <a:normAutofit/>
          </a:bodyPr>
          <a:lstStyle/>
          <a:p>
            <a:r>
              <a:rPr lang="en-GB" dirty="0"/>
              <a:t>A Financial Technology Solution</a:t>
            </a:r>
          </a:p>
          <a:p>
            <a:r>
              <a:rPr lang="en-GB" dirty="0"/>
              <a:t>By New Gen Devs</a:t>
            </a:r>
          </a:p>
        </p:txBody>
      </p:sp>
    </p:spTree>
    <p:extLst>
      <p:ext uri="{BB962C8B-B14F-4D97-AF65-F5344CB8AC3E}">
        <p14:creationId xmlns:p14="http://schemas.microsoft.com/office/powerpoint/2010/main" val="2040824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F1E87-3BCB-DB37-3AC5-CBD3E9FED321}"/>
              </a:ext>
            </a:extLst>
          </p:cNvPr>
          <p:cNvSpPr>
            <a:spLocks noGrp="1"/>
          </p:cNvSpPr>
          <p:nvPr>
            <p:ph type="title"/>
          </p:nvPr>
        </p:nvSpPr>
        <p:spPr/>
        <p:txBody>
          <a:bodyPr/>
          <a:lstStyle/>
          <a:p>
            <a:r>
              <a:rPr lang="en-GB" dirty="0"/>
              <a:t>Background </a:t>
            </a:r>
          </a:p>
        </p:txBody>
      </p:sp>
      <p:sp>
        <p:nvSpPr>
          <p:cNvPr id="3" name="Content Placeholder 2">
            <a:extLst>
              <a:ext uri="{FF2B5EF4-FFF2-40B4-BE49-F238E27FC236}">
                <a16:creationId xmlns:a16="http://schemas.microsoft.com/office/drawing/2014/main" id="{913CC845-3E76-88AE-187E-BCD0AC744035}"/>
              </a:ext>
            </a:extLst>
          </p:cNvPr>
          <p:cNvSpPr>
            <a:spLocks noGrp="1"/>
          </p:cNvSpPr>
          <p:nvPr>
            <p:ph idx="1"/>
          </p:nvPr>
        </p:nvSpPr>
        <p:spPr/>
        <p:txBody>
          <a:bodyPr/>
          <a:lstStyle/>
          <a:p>
            <a:r>
              <a:rPr lang="en-GB" dirty="0"/>
              <a:t>The problem </a:t>
            </a:r>
          </a:p>
          <a:p>
            <a:pPr lvl="1"/>
            <a:r>
              <a:rPr lang="en-US" dirty="0"/>
              <a:t>Many people struggle with managing their personal finances. Existing apps are often either too complex, too generic, or overloaded with features that overwhelm users. As a result, people lose track of their expenses, overspend on certain categories, and fail to reach their financial goals.</a:t>
            </a:r>
            <a:endParaRPr lang="en-GB" dirty="0"/>
          </a:p>
        </p:txBody>
      </p:sp>
    </p:spTree>
    <p:extLst>
      <p:ext uri="{BB962C8B-B14F-4D97-AF65-F5344CB8AC3E}">
        <p14:creationId xmlns:p14="http://schemas.microsoft.com/office/powerpoint/2010/main" val="2311588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E9C2F-4100-7295-1CA7-DC61578F5360}"/>
              </a:ext>
            </a:extLst>
          </p:cNvPr>
          <p:cNvSpPr>
            <a:spLocks noGrp="1"/>
          </p:cNvSpPr>
          <p:nvPr>
            <p:ph type="title"/>
          </p:nvPr>
        </p:nvSpPr>
        <p:spPr/>
        <p:txBody>
          <a:bodyPr/>
          <a:lstStyle/>
          <a:p>
            <a:r>
              <a:rPr lang="en-GB" dirty="0"/>
              <a:t>The selling point</a:t>
            </a:r>
          </a:p>
        </p:txBody>
      </p:sp>
      <p:sp>
        <p:nvSpPr>
          <p:cNvPr id="3" name="Content Placeholder 2">
            <a:extLst>
              <a:ext uri="{FF2B5EF4-FFF2-40B4-BE49-F238E27FC236}">
                <a16:creationId xmlns:a16="http://schemas.microsoft.com/office/drawing/2014/main" id="{AE383C03-C9DD-0719-740E-4878C571DEF8}"/>
              </a:ext>
            </a:extLst>
          </p:cNvPr>
          <p:cNvSpPr>
            <a:spLocks noGrp="1"/>
          </p:cNvSpPr>
          <p:nvPr>
            <p:ph idx="1"/>
          </p:nvPr>
        </p:nvSpPr>
        <p:spPr/>
        <p:txBody>
          <a:bodyPr/>
          <a:lstStyle/>
          <a:p>
            <a:r>
              <a:rPr lang="en-US" dirty="0"/>
              <a:t>BudgetIQ combines simplicity with intelligence. Unlike other finance apps, it offers clear</a:t>
            </a:r>
            <a:r>
              <a:rPr lang="en-US" b="1" dirty="0"/>
              <a:t> </a:t>
            </a:r>
            <a:r>
              <a:rPr lang="en-US" dirty="0"/>
              <a:t>visual</a:t>
            </a:r>
            <a:r>
              <a:rPr lang="en-US" b="1" dirty="0"/>
              <a:t> </a:t>
            </a:r>
            <a:r>
              <a:rPr lang="en-US" dirty="0"/>
              <a:t>analytics</a:t>
            </a:r>
            <a:r>
              <a:rPr lang="en-US" b="1" dirty="0"/>
              <a:t>, </a:t>
            </a:r>
            <a:r>
              <a:rPr lang="en-US" dirty="0"/>
              <a:t>customizable</a:t>
            </a:r>
            <a:r>
              <a:rPr lang="en-US" b="1" dirty="0"/>
              <a:t> </a:t>
            </a:r>
            <a:r>
              <a:rPr lang="en-US" dirty="0"/>
              <a:t>budgets</a:t>
            </a:r>
            <a:r>
              <a:rPr lang="en-US" b="1" dirty="0"/>
              <a:t>, </a:t>
            </a:r>
            <a:r>
              <a:rPr lang="en-US" dirty="0"/>
              <a:t>and</a:t>
            </a:r>
            <a:r>
              <a:rPr lang="en-US" b="1" dirty="0"/>
              <a:t> </a:t>
            </a:r>
            <a:r>
              <a:rPr lang="en-US" dirty="0"/>
              <a:t>motivational</a:t>
            </a:r>
            <a:r>
              <a:rPr lang="en-US" b="1" dirty="0"/>
              <a:t> </a:t>
            </a:r>
            <a:r>
              <a:rPr lang="en-US" dirty="0"/>
              <a:t>achievements to keep users engaged. It’s modern, lightweight, and designed with Jetpack</a:t>
            </a:r>
            <a:r>
              <a:rPr lang="en-US" b="1" dirty="0"/>
              <a:t> </a:t>
            </a:r>
            <a:r>
              <a:rPr lang="en-US" dirty="0"/>
              <a:t>Compose</a:t>
            </a:r>
            <a:r>
              <a:rPr lang="en-US" b="1" dirty="0"/>
              <a:t> </a:t>
            </a:r>
            <a:r>
              <a:rPr lang="en-US" dirty="0"/>
              <a:t>and</a:t>
            </a:r>
            <a:r>
              <a:rPr lang="en-US" b="1" dirty="0"/>
              <a:t> </a:t>
            </a:r>
            <a:r>
              <a:rPr lang="en-US" dirty="0"/>
              <a:t>MVVM for smooth performance and reliability.</a:t>
            </a:r>
            <a:endParaRPr lang="en-GB" dirty="0"/>
          </a:p>
        </p:txBody>
      </p:sp>
    </p:spTree>
    <p:extLst>
      <p:ext uri="{BB962C8B-B14F-4D97-AF65-F5344CB8AC3E}">
        <p14:creationId xmlns:p14="http://schemas.microsoft.com/office/powerpoint/2010/main" val="13269678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D2D94-3264-771E-56EB-734236FF4778}"/>
              </a:ext>
            </a:extLst>
          </p:cNvPr>
          <p:cNvSpPr>
            <a:spLocks noGrp="1"/>
          </p:cNvSpPr>
          <p:nvPr>
            <p:ph type="title"/>
          </p:nvPr>
        </p:nvSpPr>
        <p:spPr/>
        <p:txBody>
          <a:bodyPr/>
          <a:lstStyle/>
          <a:p>
            <a:r>
              <a:rPr lang="en-GB" dirty="0"/>
              <a:t>The Idea</a:t>
            </a:r>
          </a:p>
        </p:txBody>
      </p:sp>
      <p:sp>
        <p:nvSpPr>
          <p:cNvPr id="3" name="Content Placeholder 2">
            <a:extLst>
              <a:ext uri="{FF2B5EF4-FFF2-40B4-BE49-F238E27FC236}">
                <a16:creationId xmlns:a16="http://schemas.microsoft.com/office/drawing/2014/main" id="{6B140BB2-C6C6-5D43-56CA-35CDB7E37B47}"/>
              </a:ext>
            </a:extLst>
          </p:cNvPr>
          <p:cNvSpPr>
            <a:spLocks noGrp="1"/>
          </p:cNvSpPr>
          <p:nvPr>
            <p:ph idx="1"/>
          </p:nvPr>
        </p:nvSpPr>
        <p:spPr/>
        <p:txBody>
          <a:bodyPr/>
          <a:lstStyle/>
          <a:p>
            <a:r>
              <a:rPr lang="en-US" dirty="0"/>
              <a:t>Create an Android app that not only tracks expenses but also encourages better financial habits through visual progress, goals, and achievements. Users can set budgets per category, track progress in real time, and stay motivated with badges and milestones.</a:t>
            </a:r>
            <a:endParaRPr lang="en-GB" dirty="0"/>
          </a:p>
        </p:txBody>
      </p:sp>
    </p:spTree>
    <p:extLst>
      <p:ext uri="{BB962C8B-B14F-4D97-AF65-F5344CB8AC3E}">
        <p14:creationId xmlns:p14="http://schemas.microsoft.com/office/powerpoint/2010/main" val="2123383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B7F34-E41E-B892-6E80-D938686FC0C9}"/>
              </a:ext>
            </a:extLst>
          </p:cNvPr>
          <p:cNvSpPr>
            <a:spLocks noGrp="1"/>
          </p:cNvSpPr>
          <p:nvPr>
            <p:ph type="title"/>
          </p:nvPr>
        </p:nvSpPr>
        <p:spPr/>
        <p:txBody>
          <a:bodyPr/>
          <a:lstStyle/>
          <a:p>
            <a:r>
              <a:rPr lang="en-GB" dirty="0"/>
              <a:t>The Impact </a:t>
            </a:r>
          </a:p>
        </p:txBody>
      </p:sp>
      <p:sp>
        <p:nvSpPr>
          <p:cNvPr id="3" name="Content Placeholder 2">
            <a:extLst>
              <a:ext uri="{FF2B5EF4-FFF2-40B4-BE49-F238E27FC236}">
                <a16:creationId xmlns:a16="http://schemas.microsoft.com/office/drawing/2014/main" id="{C297A7B0-5C6C-FD55-82F3-C327A8472C5C}"/>
              </a:ext>
            </a:extLst>
          </p:cNvPr>
          <p:cNvSpPr>
            <a:spLocks noGrp="1"/>
          </p:cNvSpPr>
          <p:nvPr>
            <p:ph idx="1"/>
          </p:nvPr>
        </p:nvSpPr>
        <p:spPr/>
        <p:txBody>
          <a:bodyPr/>
          <a:lstStyle/>
          <a:p>
            <a:r>
              <a:rPr lang="en-US" dirty="0"/>
              <a:t>With BudgetIQ, users gain:</a:t>
            </a:r>
          </a:p>
          <a:p>
            <a:r>
              <a:rPr lang="en-US" b="1" dirty="0"/>
              <a:t>Clarity</a:t>
            </a:r>
            <a:r>
              <a:rPr lang="en-US" dirty="0"/>
              <a:t> – Know exactly where money goes.</a:t>
            </a:r>
          </a:p>
          <a:p>
            <a:r>
              <a:rPr lang="en-US" b="1" dirty="0"/>
              <a:t>Discipline</a:t>
            </a:r>
            <a:r>
              <a:rPr lang="en-US" dirty="0"/>
              <a:t> – Stay within budgets using visual progress bars.</a:t>
            </a:r>
          </a:p>
          <a:p>
            <a:r>
              <a:rPr lang="en-US" b="1" dirty="0"/>
              <a:t>Motivation</a:t>
            </a:r>
            <a:r>
              <a:rPr lang="en-US" dirty="0"/>
              <a:t> – Achievements and badges make financial discipline rewarding.</a:t>
            </a:r>
          </a:p>
          <a:p>
            <a:r>
              <a:rPr lang="en-US" b="1" dirty="0"/>
              <a:t>Confidence</a:t>
            </a:r>
            <a:r>
              <a:rPr lang="en-US" dirty="0"/>
              <a:t> – Build long-term financial stability with consistent tracking.</a:t>
            </a:r>
          </a:p>
        </p:txBody>
      </p:sp>
    </p:spTree>
    <p:extLst>
      <p:ext uri="{BB962C8B-B14F-4D97-AF65-F5344CB8AC3E}">
        <p14:creationId xmlns:p14="http://schemas.microsoft.com/office/powerpoint/2010/main" val="555190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61CE5-E1E6-25A9-ECBC-B86C6DB3FDE6}"/>
              </a:ext>
            </a:extLst>
          </p:cNvPr>
          <p:cNvSpPr>
            <a:spLocks noGrp="1"/>
          </p:cNvSpPr>
          <p:nvPr>
            <p:ph type="title"/>
          </p:nvPr>
        </p:nvSpPr>
        <p:spPr/>
        <p:txBody>
          <a:bodyPr/>
          <a:lstStyle/>
          <a:p>
            <a:r>
              <a:rPr lang="en-GB" dirty="0"/>
              <a:t>Implementation</a:t>
            </a:r>
          </a:p>
        </p:txBody>
      </p:sp>
      <p:sp>
        <p:nvSpPr>
          <p:cNvPr id="3" name="Content Placeholder 2">
            <a:extLst>
              <a:ext uri="{FF2B5EF4-FFF2-40B4-BE49-F238E27FC236}">
                <a16:creationId xmlns:a16="http://schemas.microsoft.com/office/drawing/2014/main" id="{46BD62BE-4163-2DC0-4507-653905FFDB85}"/>
              </a:ext>
            </a:extLst>
          </p:cNvPr>
          <p:cNvSpPr>
            <a:spLocks noGrp="1"/>
          </p:cNvSpPr>
          <p:nvPr>
            <p:ph idx="1"/>
          </p:nvPr>
        </p:nvSpPr>
        <p:spPr/>
        <p:txBody>
          <a:bodyPr>
            <a:normAutofit/>
          </a:bodyPr>
          <a:lstStyle/>
          <a:p>
            <a:endParaRPr lang="en-GB" dirty="0"/>
          </a:p>
          <a:p>
            <a:endParaRPr lang="en-GB" dirty="0"/>
          </a:p>
        </p:txBody>
      </p:sp>
      <p:sp>
        <p:nvSpPr>
          <p:cNvPr id="5" name="Rectangle 2">
            <a:extLst>
              <a:ext uri="{FF2B5EF4-FFF2-40B4-BE49-F238E27FC236}">
                <a16:creationId xmlns:a16="http://schemas.microsoft.com/office/drawing/2014/main" id="{4C1309EA-A018-47E9-C68C-417C1215C382}"/>
              </a:ext>
            </a:extLst>
          </p:cNvPr>
          <p:cNvSpPr>
            <a:spLocks noChangeArrowheads="1"/>
          </p:cNvSpPr>
          <p:nvPr/>
        </p:nvSpPr>
        <p:spPr bwMode="auto">
          <a:xfrm rot="10800000" flipV="1">
            <a:off x="50292" y="1951672"/>
            <a:ext cx="12091416"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Frontend</a:t>
            </a:r>
            <a:r>
              <a:rPr kumimoji="0" lang="en-US" altLang="en-US" sz="1800" b="0" i="0" u="none" strike="noStrike" cap="none" normalizeH="0" baseline="0" dirty="0">
                <a:ln>
                  <a:noFill/>
                </a:ln>
                <a:solidFill>
                  <a:schemeClr val="tx1"/>
                </a:solidFill>
                <a:effectLst/>
                <a:latin typeface="Arial" panose="020B0604020202020204" pitchFamily="34" charset="0"/>
              </a:rPr>
              <a:t>: Jetpack Compose for a modern and responsive UI.</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Architecture</a:t>
            </a:r>
            <a:r>
              <a:rPr kumimoji="0" lang="en-US" altLang="en-US" sz="1800" b="0" i="0" u="none" strike="noStrike" cap="none" normalizeH="0" baseline="0" dirty="0">
                <a:ln>
                  <a:noFill/>
                </a:ln>
                <a:solidFill>
                  <a:schemeClr val="tx1"/>
                </a:solidFill>
                <a:effectLst/>
                <a:latin typeface="Arial" panose="020B0604020202020204" pitchFamily="34" charset="0"/>
              </a:rPr>
              <a:t>: MVVM with Hilt for dependency injection, ensuring scalability and maintainability.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Database</a:t>
            </a:r>
            <a:r>
              <a:rPr kumimoji="0" lang="en-US" altLang="en-US" sz="1800" b="0" i="0" u="none" strike="noStrike" cap="none" normalizeH="0" baseline="0" dirty="0">
                <a:ln>
                  <a:noFill/>
                </a:ln>
                <a:solidFill>
                  <a:schemeClr val="tx1"/>
                </a:solidFill>
                <a:effectLst/>
                <a:latin typeface="Arial" panose="020B0604020202020204" pitchFamily="34" charset="0"/>
              </a:rPr>
              <a:t>: Room for secure and efficient offline data storage.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Features</a:t>
            </a:r>
            <a:r>
              <a:rPr kumimoji="0" lang="en-US" altLang="en-US" sz="1800" b="0" i="0" u="none" strike="noStrike" cap="none" normalizeH="0" baseline="0" dirty="0">
                <a:ln>
                  <a:noFill/>
                </a:ln>
                <a:solidFill>
                  <a:schemeClr val="tx1"/>
                </a:solidFill>
                <a:effectLst/>
                <a:latin typeface="Arial" panose="020B0604020202020204" pitchFamily="34" charset="0"/>
              </a:rPr>
              <a:t>: Expense tracking, budget goals, visual analytics, achievements, and category management.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Future Scope</a:t>
            </a:r>
            <a:r>
              <a:rPr kumimoji="0" lang="en-US" altLang="en-US" sz="1800" b="0" i="0" u="none" strike="noStrike" cap="none" normalizeH="0" baseline="0" dirty="0">
                <a:ln>
                  <a:noFill/>
                </a:ln>
                <a:solidFill>
                  <a:schemeClr val="tx1"/>
                </a:solidFill>
                <a:effectLst/>
                <a:latin typeface="Arial" panose="020B0604020202020204" pitchFamily="34" charset="0"/>
              </a:rPr>
              <a:t>: Cloud backup, AI-based financial recommendations, and cross-platform support.</a:t>
            </a:r>
          </a:p>
        </p:txBody>
      </p:sp>
    </p:spTree>
    <p:extLst>
      <p:ext uri="{BB962C8B-B14F-4D97-AF65-F5344CB8AC3E}">
        <p14:creationId xmlns:p14="http://schemas.microsoft.com/office/powerpoint/2010/main" val="36065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4A64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E7C99B-988A-FB22-4067-8CBE0D32F1EB}"/>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Demo</a:t>
            </a:r>
          </a:p>
        </p:txBody>
      </p:sp>
      <p:pic>
        <p:nvPicPr>
          <p:cNvPr id="4" name="XRecorder_20250626_08">
            <a:hlinkClick r:id="" action="ppaction://media"/>
            <a:extLst>
              <a:ext uri="{FF2B5EF4-FFF2-40B4-BE49-F238E27FC236}">
                <a16:creationId xmlns:a16="http://schemas.microsoft.com/office/drawing/2014/main" id="{CFAB63D0-794B-5040-74A7-5D9EF89D02B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640415" y="640080"/>
            <a:ext cx="2482573" cy="5578816"/>
          </a:xfrm>
          <a:prstGeom prst="rect">
            <a:avLst/>
          </a:prstGeom>
        </p:spPr>
      </p:pic>
    </p:spTree>
    <p:extLst>
      <p:ext uri="{BB962C8B-B14F-4D97-AF65-F5344CB8AC3E}">
        <p14:creationId xmlns:p14="http://schemas.microsoft.com/office/powerpoint/2010/main" val="3825900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63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1542</TotalTime>
  <Words>275</Words>
  <Application>Microsoft Office PowerPoint</Application>
  <PresentationFormat>Widescreen</PresentationFormat>
  <Paragraphs>23</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Aptos</vt:lpstr>
      <vt:lpstr>Aptos Display</vt:lpstr>
      <vt:lpstr>Arial</vt:lpstr>
      <vt:lpstr>Office Theme</vt:lpstr>
      <vt:lpstr>BudgetIQ</vt:lpstr>
      <vt:lpstr>Background </vt:lpstr>
      <vt:lpstr>The selling point</vt:lpstr>
      <vt:lpstr>The Idea</vt:lpstr>
      <vt:lpstr>The Impact </vt:lpstr>
      <vt:lpstr>Implementation</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Adam Foflonker</dc:creator>
  <cp:lastModifiedBy>Aime Ishimwe</cp:lastModifiedBy>
  <cp:revision>3</cp:revision>
  <dcterms:created xsi:type="dcterms:W3CDTF">2025-09-06T14:07:03Z</dcterms:created>
  <dcterms:modified xsi:type="dcterms:W3CDTF">2025-09-13T19:53:36Z</dcterms:modified>
</cp:coreProperties>
</file>

<file path=docProps/thumbnail.jpeg>
</file>